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56" r:id="rId2"/>
    <p:sldId id="257" r:id="rId3"/>
    <p:sldId id="265" r:id="rId4"/>
    <p:sldId id="263" r:id="rId5"/>
    <p:sldId id="262" r:id="rId6"/>
    <p:sldId id="261" r:id="rId7"/>
    <p:sldId id="259" r:id="rId8"/>
    <p:sldId id="258" r:id="rId9"/>
    <p:sldId id="266" r:id="rId10"/>
    <p:sldId id="279" r:id="rId11"/>
    <p:sldId id="287" r:id="rId12"/>
    <p:sldId id="275" r:id="rId13"/>
    <p:sldId id="274" r:id="rId14"/>
    <p:sldId id="278" r:id="rId15"/>
    <p:sldId id="277" r:id="rId16"/>
    <p:sldId id="280" r:id="rId17"/>
    <p:sldId id="292" r:id="rId18"/>
    <p:sldId id="282" r:id="rId19"/>
    <p:sldId id="276" r:id="rId20"/>
    <p:sldId id="283" r:id="rId21"/>
    <p:sldId id="284" r:id="rId22"/>
    <p:sldId id="281" r:id="rId23"/>
    <p:sldId id="285" r:id="rId24"/>
    <p:sldId id="291" r:id="rId25"/>
    <p:sldId id="302" r:id="rId26"/>
    <p:sldId id="293" r:id="rId27"/>
    <p:sldId id="290" r:id="rId28"/>
    <p:sldId id="294" r:id="rId29"/>
    <p:sldId id="288" r:id="rId30"/>
    <p:sldId id="295" r:id="rId31"/>
    <p:sldId id="296" r:id="rId32"/>
    <p:sldId id="297" r:id="rId33"/>
    <p:sldId id="298" r:id="rId34"/>
    <p:sldId id="299" r:id="rId35"/>
    <p:sldId id="300" r:id="rId36"/>
    <p:sldId id="289" r:id="rId37"/>
    <p:sldId id="303" r:id="rId38"/>
    <p:sldId id="306" r:id="rId39"/>
    <p:sldId id="305" r:id="rId40"/>
    <p:sldId id="307" r:id="rId41"/>
    <p:sldId id="304" r:id="rId42"/>
    <p:sldId id="308" r:id="rId43"/>
    <p:sldId id="310" r:id="rId44"/>
    <p:sldId id="309" r:id="rId45"/>
    <p:sldId id="313" r:id="rId46"/>
    <p:sldId id="312" r:id="rId47"/>
    <p:sldId id="301" r:id="rId48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66"/>
    <a:srgbClr val="9E0057"/>
    <a:srgbClr val="D60093"/>
    <a:srgbClr val="C00069"/>
    <a:srgbClr val="A72974"/>
    <a:srgbClr val="B30558"/>
    <a:srgbClr val="BB3BAC"/>
    <a:srgbClr val="BC2E83"/>
    <a:srgbClr val="FFB66D"/>
    <a:srgbClr val="B22C7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8289" autoAdjust="0"/>
    <p:restoredTop sz="94660"/>
  </p:normalViewPr>
  <p:slideViewPr>
    <p:cSldViewPr>
      <p:cViewPr>
        <p:scale>
          <a:sx n="70" d="100"/>
          <a:sy n="70" d="100"/>
        </p:scale>
        <p:origin x="-1062" y="-1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0" d="100"/>
          <a:sy n="60" d="100"/>
        </p:scale>
        <p:origin x="-2490" y="-7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2458CA-034B-4438-A0D8-5C50AEBB3C4F}" type="datetimeFigureOut">
              <a:rPr lang="it-IT" smtClean="0"/>
              <a:pPr/>
              <a:t>30/05/2012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E0E1B6-2401-441C-B130-AAE7FF7EFC0F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0E1B6-2401-441C-B130-AAE7FF7EFC0F}" type="slidenum">
              <a:rPr lang="it-IT" smtClean="0"/>
              <a:pPr/>
              <a:t>1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71FB3-3E0A-4260-8BD1-E4663A3050D5}" type="datetimeFigureOut">
              <a:rPr lang="it-IT" smtClean="0"/>
              <a:pPr/>
              <a:t>30/05/2012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B4D29-367F-4E91-AC12-378E9C84104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advClick="0" advTm="5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71FB3-3E0A-4260-8BD1-E4663A3050D5}" type="datetimeFigureOut">
              <a:rPr lang="it-IT" smtClean="0"/>
              <a:pPr/>
              <a:t>30/05/2012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B4D29-367F-4E91-AC12-378E9C84104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advClick="0" advTm="5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71FB3-3E0A-4260-8BD1-E4663A3050D5}" type="datetimeFigureOut">
              <a:rPr lang="it-IT" smtClean="0"/>
              <a:pPr/>
              <a:t>30/05/2012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B4D29-367F-4E91-AC12-378E9C84104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advClick="0" advTm="5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71FB3-3E0A-4260-8BD1-E4663A3050D5}" type="datetimeFigureOut">
              <a:rPr lang="it-IT" smtClean="0"/>
              <a:pPr/>
              <a:t>30/05/2012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B4D29-367F-4E91-AC12-378E9C84104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advClick="0" advTm="5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71FB3-3E0A-4260-8BD1-E4663A3050D5}" type="datetimeFigureOut">
              <a:rPr lang="it-IT" smtClean="0"/>
              <a:pPr/>
              <a:t>30/05/2012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B4D29-367F-4E91-AC12-378E9C84104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advClick="0" advTm="5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71FB3-3E0A-4260-8BD1-E4663A3050D5}" type="datetimeFigureOut">
              <a:rPr lang="it-IT" smtClean="0"/>
              <a:pPr/>
              <a:t>30/05/2012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B4D29-367F-4E91-AC12-378E9C84104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advClick="0" advTm="5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71FB3-3E0A-4260-8BD1-E4663A3050D5}" type="datetimeFigureOut">
              <a:rPr lang="it-IT" smtClean="0"/>
              <a:pPr/>
              <a:t>30/05/2012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B4D29-367F-4E91-AC12-378E9C84104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advClick="0" advTm="5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71FB3-3E0A-4260-8BD1-E4663A3050D5}" type="datetimeFigureOut">
              <a:rPr lang="it-IT" smtClean="0"/>
              <a:pPr/>
              <a:t>30/05/2012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B4D29-367F-4E91-AC12-378E9C84104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advClick="0" advTm="5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71FB3-3E0A-4260-8BD1-E4663A3050D5}" type="datetimeFigureOut">
              <a:rPr lang="it-IT" smtClean="0"/>
              <a:pPr/>
              <a:t>30/05/2012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B4D29-367F-4E91-AC12-378E9C84104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advClick="0" advTm="5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71FB3-3E0A-4260-8BD1-E4663A3050D5}" type="datetimeFigureOut">
              <a:rPr lang="it-IT" smtClean="0"/>
              <a:pPr/>
              <a:t>30/05/2012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B4D29-367F-4E91-AC12-378E9C84104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advClick="0" advTm="5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71FB3-3E0A-4260-8BD1-E4663A3050D5}" type="datetimeFigureOut">
              <a:rPr lang="it-IT" smtClean="0"/>
              <a:pPr/>
              <a:t>30/05/2012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B4D29-367F-4E91-AC12-378E9C84104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advClick="0" advTm="5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0">
              <a:srgbClr val="CC0066"/>
            </a:gs>
            <a:gs pos="30000">
              <a:srgbClr val="D49E6C"/>
            </a:gs>
            <a:gs pos="70000">
              <a:srgbClr val="A65528"/>
            </a:gs>
            <a:gs pos="100000">
              <a:srgbClr val="663012"/>
            </a:gs>
          </a:gsLst>
          <a:lin ang="4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E71FB3-3E0A-4260-8BD1-E4663A3050D5}" type="datetimeFigureOut">
              <a:rPr lang="it-IT" smtClean="0"/>
              <a:pPr/>
              <a:t>30/05/2012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2B4D29-367F-4E91-AC12-378E9C841044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5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logo 300dp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1438" y="383490"/>
            <a:ext cx="6000760" cy="2902634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isometricOffAxis1Right"/>
            <a:lightRig rig="threePt" dir="t"/>
          </a:scene3d>
          <a:sp3d prstMaterial="matte"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3018154"/>
            <a:ext cx="4500594" cy="3554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isometricOffAxis2Left"/>
            <a:lightRig rig="threePt" dir="t"/>
          </a:scene3d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Rita 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92373"/>
            <a:ext cx="9144000" cy="6073254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Franco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92373"/>
            <a:ext cx="9144000" cy="6073254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Giannin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92373"/>
            <a:ext cx="9144000" cy="6073254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Nera e Maris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92373"/>
            <a:ext cx="9144000" cy="6073254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Marisa e Ner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92373"/>
            <a:ext cx="9144000" cy="6073254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Nera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92373"/>
            <a:ext cx="9144000" cy="6073254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Nera 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92373"/>
            <a:ext cx="9144000" cy="6073254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Nera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92373"/>
            <a:ext cx="9144000" cy="6073254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fras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57165"/>
            <a:ext cx="4500562" cy="6143669"/>
          </a:xfrm>
          <a:prstGeom prst="rect">
            <a:avLst/>
          </a:prstGeom>
        </p:spPr>
      </p:pic>
      <p:pic>
        <p:nvPicPr>
          <p:cNvPr id="3" name="Immagine 2" descr="lucia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0562" y="357166"/>
            <a:ext cx="4643437" cy="6143668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Fernanada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92373"/>
            <a:ext cx="9144000" cy="6073254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DSC_20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92373"/>
            <a:ext cx="9144000" cy="6073254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Mari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92373"/>
            <a:ext cx="9144000" cy="6073254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Maris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92373"/>
            <a:ext cx="9144000" cy="6073254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ilvan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92373"/>
            <a:ext cx="9144000" cy="6073254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Mina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92373"/>
            <a:ext cx="9144000" cy="6073254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_DSC529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6729"/>
            <a:ext cx="9144000" cy="6084541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DSC_17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92373"/>
            <a:ext cx="9144000" cy="6073254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_18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92373"/>
            <a:ext cx="9144000" cy="6073254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_188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92373"/>
            <a:ext cx="9144000" cy="6073254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_19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92373"/>
            <a:ext cx="9144000" cy="6073254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_19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92373"/>
            <a:ext cx="9144000" cy="6073254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_03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92373"/>
            <a:ext cx="9144000" cy="6073254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_DSC549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6729"/>
            <a:ext cx="9144000" cy="6084541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_DSC55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6729"/>
            <a:ext cx="9144000" cy="6084541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_17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92373"/>
            <a:ext cx="9144000" cy="6073254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_19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92373"/>
            <a:ext cx="9144000" cy="6073254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_DSC5920 b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6729"/>
            <a:ext cx="9144000" cy="6084541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_DSC5858 b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90297" y="357166"/>
            <a:ext cx="4563406" cy="6143668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_DSC53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90297" y="428604"/>
            <a:ext cx="4563406" cy="6072230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_19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92373"/>
            <a:ext cx="9144000" cy="6073254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_DSC54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90297" y="357166"/>
            <a:ext cx="4563406" cy="6143668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_DSC55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6729"/>
            <a:ext cx="9144000" cy="6084541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_03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92373"/>
            <a:ext cx="9144000" cy="6073254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_17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92373"/>
            <a:ext cx="9144000" cy="6073254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_DSC548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90297" y="357166"/>
            <a:ext cx="4563406" cy="6143668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_DSC55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90297" y="357166"/>
            <a:ext cx="4563406" cy="6143668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_DSC53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6729"/>
            <a:ext cx="9144000" cy="6084541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_DSC53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6729"/>
            <a:ext cx="9144000" cy="6084541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_DSC556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90297" y="357166"/>
            <a:ext cx="4563406" cy="6143668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_18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92373"/>
            <a:ext cx="9144000" cy="6073254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logo 300dp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438" y="383490"/>
            <a:ext cx="6000760" cy="2902634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isometricOffAxis1Right"/>
            <a:lightRig rig="threePt" dir="t"/>
          </a:scene3d>
          <a:sp3d prstMaterial="matte"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3018154"/>
            <a:ext cx="4500594" cy="3554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isometricOffAxis2Left"/>
            <a:lightRig rig="threePt" dir="t"/>
          </a:scene3d>
        </p:spPr>
      </p:pic>
      <p:sp>
        <p:nvSpPr>
          <p:cNvPr id="5" name="CasellaDiTesto 4"/>
          <p:cNvSpPr txBox="1"/>
          <p:nvPr/>
        </p:nvSpPr>
        <p:spPr>
          <a:xfrm>
            <a:off x="1000100" y="4143380"/>
            <a:ext cx="28575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rush Script MT" pitchFamily="66" charset="0"/>
              </a:rPr>
              <a:t>Grazie</a:t>
            </a:r>
            <a:endParaRPr lang="it-IT" sz="9600" dirty="0">
              <a:solidFill>
                <a:schemeClr val="tx1">
                  <a:lumMod val="75000"/>
                  <a:lumOff val="25000"/>
                </a:schemeClr>
              </a:solidFill>
              <a:latin typeface="Brush Script MT" pitchFamily="66" charset="0"/>
            </a:endParaRP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_03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92373"/>
            <a:ext cx="9144000" cy="6073254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_03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92373"/>
            <a:ext cx="9144000" cy="6073254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_03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92373"/>
            <a:ext cx="9144000" cy="6073254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_03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92373"/>
            <a:ext cx="9144000" cy="6073254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esarina 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92373"/>
            <a:ext cx="9144000" cy="6073254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</TotalTime>
  <Words>2</Words>
  <Application>Microsoft Office PowerPoint</Application>
  <PresentationFormat>Presentazione su schermo (4:3)</PresentationFormat>
  <Paragraphs>2</Paragraphs>
  <Slides>47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47</vt:i4>
      </vt:variant>
    </vt:vector>
  </HeadingPairs>
  <TitlesOfParts>
    <vt:vector size="48" baseType="lpstr">
      <vt:lpstr>Tema di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  </dc:creator>
  <cp:lastModifiedBy>  </cp:lastModifiedBy>
  <cp:revision>27</cp:revision>
  <dcterms:created xsi:type="dcterms:W3CDTF">2012-05-30T12:35:58Z</dcterms:created>
  <dcterms:modified xsi:type="dcterms:W3CDTF">2012-05-30T18:53:17Z</dcterms:modified>
</cp:coreProperties>
</file>